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3"/>
    <p:sldId id="259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264" y="5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jpe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 descr="图片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73355" y="1195705"/>
            <a:ext cx="12189460" cy="6858000"/>
          </a:xfrm>
          <a:prstGeom prst="rect">
            <a:avLst/>
          </a:prstGeom>
        </p:spPr>
      </p:pic>
      <p:pic>
        <p:nvPicPr>
          <p:cNvPr id="4" name="图片 3" descr="/Users/rz/Desktop/2026 内镜/4-ppt/ppt1.jpgppt1"/>
          <p:cNvPicPr>
            <a:picLocks noChangeAspect="1"/>
          </p:cNvPicPr>
          <p:nvPr userDrawn="1"/>
        </p:nvPicPr>
        <p:blipFill>
          <a:blip r:embed="rId4"/>
          <a:srcRect t="-1148"/>
          <a:stretch>
            <a:fillRect/>
          </a:stretch>
        </p:blipFill>
        <p:spPr>
          <a:xfrm>
            <a:off x="0" y="-78740"/>
            <a:ext cx="12192000" cy="69367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397600"/>
            <a:ext cx="9799200" cy="11052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5040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3006725" y="2435860"/>
            <a:ext cx="6178550" cy="20123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dist"/>
            <a:r>
              <a:rPr lang="zh-CN" altLang="en-US" sz="96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谢谢观看</a:t>
            </a:r>
            <a:endParaRPr lang="zh-CN" altLang="en-US" sz="96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04000"/>
            <a:ext cx="5342400" cy="4140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04000"/>
            <a:ext cx="5342400" cy="4140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47.xml"/><Relationship Id="rId16" Type="http://schemas.openxmlformats.org/officeDocument/2006/relationships/tags" Target="../tags/tag46.xml"/><Relationship Id="rId15" Type="http://schemas.openxmlformats.org/officeDocument/2006/relationships/tags" Target="../tags/tag45.xml"/><Relationship Id="rId14" Type="http://schemas.openxmlformats.org/officeDocument/2006/relationships/tags" Target="../tags/tag44.xml"/><Relationship Id="rId13" Type="http://schemas.openxmlformats.org/officeDocument/2006/relationships/tags" Target="../tags/tag43.xml"/><Relationship Id="rId12" Type="http://schemas.openxmlformats.org/officeDocument/2006/relationships/tags" Target="../tags/tag4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9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微软雅黑</vt:lpstr>
      <vt:lpstr>Arial Unicode MS</vt:lpstr>
      <vt:lpstr>苹方-简</vt:lpstr>
      <vt:lpstr>Segoe Print</vt:lpstr>
      <vt:lpstr>WPS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代(合创会议系统)</cp:lastModifiedBy>
  <cp:revision>171</cp:revision>
  <dcterms:created xsi:type="dcterms:W3CDTF">2026-08-08T05:56:00Z</dcterms:created>
  <dcterms:modified xsi:type="dcterms:W3CDTF">2026-08-19T14:53:06Z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009A4C7F061E41664DC4766A711BC217_41</vt:lpwstr>
  </property>
</Properties>
</file>