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9" r:id="rId3"/>
  </p:sldIdLst>
  <p:sldSz cx="28799790" cy="43199685"/>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33" d="100"/>
          <a:sy n="33" d="100"/>
        </p:scale>
        <p:origin x="383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7" Type="http://schemas.openxmlformats.org/officeDocument/2006/relationships/tags" Target="tags/tag1.xml"/><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2160000" y="7070070"/>
            <a:ext cx="24480001" cy="15040143"/>
          </a:xfrm>
          <a:prstGeom prst="rect">
            <a:avLst/>
          </a:prstGeom>
        </p:spPr>
        <p:txBody>
          <a:bodyPr anchor="b"/>
          <a:lstStyle>
            <a:lvl1pPr algn="ctr">
              <a:defRPr sz="18900"/>
            </a:lvl1pPr>
          </a:lstStyle>
          <a:p>
            <a:r>
              <a:rPr lang="zh-CN" altLang="en-US"/>
              <a:t>单击此处编辑母版标题样式</a:t>
            </a:r>
            <a:endParaRPr lang="en-US" dirty="0"/>
          </a:p>
        </p:txBody>
      </p:sp>
      <p:sp>
        <p:nvSpPr>
          <p:cNvPr id="3" name="Subtitle 2"/>
          <p:cNvSpPr>
            <a:spLocks noGrp="1"/>
          </p:cNvSpPr>
          <p:nvPr>
            <p:ph type="subTitle" idx="1"/>
          </p:nvPr>
        </p:nvSpPr>
        <p:spPr>
          <a:xfrm>
            <a:off x="3600000" y="22690219"/>
            <a:ext cx="21600001" cy="10430095"/>
          </a:xfrm>
          <a:prstGeom prst="rect">
            <a:avLst/>
          </a:prstGeom>
        </p:spPr>
        <p:txBody>
          <a:bodyPr/>
          <a:lstStyle>
            <a:lvl1pPr marL="0" indent="0" algn="ctr">
              <a:buNone/>
              <a:defRPr sz="7560"/>
            </a:lvl1pPr>
            <a:lvl2pPr marL="1440180" indent="0" algn="ctr">
              <a:buNone/>
              <a:defRPr sz="6300"/>
            </a:lvl2pPr>
            <a:lvl3pPr marL="2879725" indent="0" algn="ctr">
              <a:buNone/>
              <a:defRPr sz="5670"/>
            </a:lvl3pPr>
            <a:lvl4pPr marL="4319905" indent="0" algn="ctr">
              <a:buNone/>
              <a:defRPr sz="5040"/>
            </a:lvl4pPr>
            <a:lvl5pPr marL="5760085" indent="0" algn="ctr">
              <a:buNone/>
              <a:defRPr sz="5040"/>
            </a:lvl5pPr>
            <a:lvl6pPr marL="7200265" indent="0" algn="ctr">
              <a:buNone/>
              <a:defRPr sz="5040"/>
            </a:lvl6pPr>
            <a:lvl7pPr marL="8639810" indent="0" algn="ctr">
              <a:buNone/>
              <a:defRPr sz="5040"/>
            </a:lvl7pPr>
            <a:lvl8pPr marL="10079990" indent="0" algn="ctr">
              <a:buNone/>
              <a:defRPr sz="5040"/>
            </a:lvl8pPr>
            <a:lvl9pPr marL="11520170" indent="0" algn="ctr">
              <a:buNone/>
              <a:defRPr sz="504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1980000" y="40040390"/>
            <a:ext cx="6480000" cy="2300022"/>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9540001" y="40040390"/>
            <a:ext cx="9720001" cy="2300022"/>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20340001" y="40040390"/>
            <a:ext cx="6480000" cy="2300022"/>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1980000" y="2300031"/>
            <a:ext cx="24840001" cy="835008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980000" y="11500109"/>
            <a:ext cx="24840001" cy="27410264"/>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1980000" y="40040390"/>
            <a:ext cx="6480000" cy="2300022"/>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9540001" y="40040390"/>
            <a:ext cx="9720001" cy="2300022"/>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20340001" y="40040390"/>
            <a:ext cx="6480000" cy="2300022"/>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0610002" y="2300022"/>
            <a:ext cx="6210000" cy="36610351"/>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980001" y="2300022"/>
            <a:ext cx="18270000" cy="36610351"/>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1980000" y="40040390"/>
            <a:ext cx="6480000" cy="2300022"/>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9540001" y="40040390"/>
            <a:ext cx="9720001" cy="2300022"/>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20340001" y="40040390"/>
            <a:ext cx="6480000" cy="2300022"/>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965001" y="10770115"/>
            <a:ext cx="24840001" cy="17970167"/>
          </a:xfrm>
          <a:prstGeom prst="rect">
            <a:avLst/>
          </a:prstGeom>
        </p:spPr>
        <p:txBody>
          <a:bodyPr anchor="b"/>
          <a:lstStyle>
            <a:lvl1pPr>
              <a:defRPr sz="18900"/>
            </a:lvl1pPr>
          </a:lstStyle>
          <a:p>
            <a:r>
              <a:rPr lang="zh-CN" altLang="en-US"/>
              <a:t>单击此处编辑母版标题样式</a:t>
            </a:r>
            <a:endParaRPr lang="en-US" dirty="0"/>
          </a:p>
        </p:txBody>
      </p:sp>
      <p:sp>
        <p:nvSpPr>
          <p:cNvPr id="3" name="Text Placeholder 2"/>
          <p:cNvSpPr>
            <a:spLocks noGrp="1"/>
          </p:cNvSpPr>
          <p:nvPr>
            <p:ph type="body" idx="1"/>
          </p:nvPr>
        </p:nvSpPr>
        <p:spPr>
          <a:xfrm>
            <a:off x="1965001" y="28910287"/>
            <a:ext cx="24840001" cy="9450087"/>
          </a:xfrm>
          <a:prstGeom prst="rect">
            <a:avLst/>
          </a:prstGeom>
        </p:spPr>
        <p:txBody>
          <a:bodyPr/>
          <a:lstStyle>
            <a:lvl1pPr marL="0" indent="0">
              <a:buNone/>
              <a:defRPr sz="7560">
                <a:solidFill>
                  <a:schemeClr val="tx1"/>
                </a:solidFill>
              </a:defRPr>
            </a:lvl1pPr>
            <a:lvl2pPr marL="1440180" indent="0">
              <a:buNone/>
              <a:defRPr sz="6300">
                <a:solidFill>
                  <a:schemeClr val="tx1">
                    <a:tint val="75000"/>
                  </a:schemeClr>
                </a:solidFill>
              </a:defRPr>
            </a:lvl2pPr>
            <a:lvl3pPr marL="2879725" indent="0">
              <a:buNone/>
              <a:defRPr sz="5670">
                <a:solidFill>
                  <a:schemeClr val="tx1">
                    <a:tint val="75000"/>
                  </a:schemeClr>
                </a:solidFill>
              </a:defRPr>
            </a:lvl3pPr>
            <a:lvl4pPr marL="4319905" indent="0">
              <a:buNone/>
              <a:defRPr sz="5040">
                <a:solidFill>
                  <a:schemeClr val="tx1">
                    <a:tint val="75000"/>
                  </a:schemeClr>
                </a:solidFill>
              </a:defRPr>
            </a:lvl4pPr>
            <a:lvl5pPr marL="5760085" indent="0">
              <a:buNone/>
              <a:defRPr sz="5040">
                <a:solidFill>
                  <a:schemeClr val="tx1">
                    <a:tint val="75000"/>
                  </a:schemeClr>
                </a:solidFill>
              </a:defRPr>
            </a:lvl5pPr>
            <a:lvl6pPr marL="7200265" indent="0">
              <a:buNone/>
              <a:defRPr sz="5040">
                <a:solidFill>
                  <a:schemeClr val="tx1">
                    <a:tint val="75000"/>
                  </a:schemeClr>
                </a:solidFill>
              </a:defRPr>
            </a:lvl6pPr>
            <a:lvl7pPr marL="8639810" indent="0">
              <a:buNone/>
              <a:defRPr sz="5040">
                <a:solidFill>
                  <a:schemeClr val="tx1">
                    <a:tint val="75000"/>
                  </a:schemeClr>
                </a:solidFill>
              </a:defRPr>
            </a:lvl7pPr>
            <a:lvl8pPr marL="10079990" indent="0">
              <a:buNone/>
              <a:defRPr sz="5040">
                <a:solidFill>
                  <a:schemeClr val="tx1">
                    <a:tint val="75000"/>
                  </a:schemeClr>
                </a:solidFill>
              </a:defRPr>
            </a:lvl8pPr>
            <a:lvl9pPr marL="11520170" indent="0">
              <a:buNone/>
              <a:defRPr sz="504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1980000" y="40040390"/>
            <a:ext cx="6480000" cy="2300022"/>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9540001" y="40040390"/>
            <a:ext cx="9720001" cy="2300022"/>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20340001" y="40040390"/>
            <a:ext cx="6480000" cy="2300022"/>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1980000" y="2300031"/>
            <a:ext cx="24840001" cy="835008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980000" y="11500109"/>
            <a:ext cx="12240000" cy="27410264"/>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14580001" y="11500109"/>
            <a:ext cx="12240000" cy="27410264"/>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a:xfrm>
            <a:off x="1980000" y="40040390"/>
            <a:ext cx="6480000" cy="2300022"/>
          </a:xfrm>
          <a:prstGeom prst="rect">
            <a:avLst/>
          </a:prstGeom>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a:xfrm>
            <a:off x="9540001" y="40040390"/>
            <a:ext cx="9720001" cy="2300022"/>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20340001" y="40040390"/>
            <a:ext cx="6480000" cy="2300022"/>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983750" y="2300031"/>
            <a:ext cx="24840001" cy="835008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983754" y="10590104"/>
            <a:ext cx="12183749" cy="5190047"/>
          </a:xfrm>
          <a:prstGeom prst="rect">
            <a:avLst/>
          </a:prstGeom>
        </p:spPr>
        <p:txBody>
          <a:bodyPr anchor="b"/>
          <a:lstStyle>
            <a:lvl1pPr marL="0" indent="0">
              <a:buNone/>
              <a:defRPr sz="7560" b="1"/>
            </a:lvl1pPr>
            <a:lvl2pPr marL="1440180" indent="0">
              <a:buNone/>
              <a:defRPr sz="6300" b="1"/>
            </a:lvl2pPr>
            <a:lvl3pPr marL="2879725" indent="0">
              <a:buNone/>
              <a:defRPr sz="5670" b="1"/>
            </a:lvl3pPr>
            <a:lvl4pPr marL="4319905" indent="0">
              <a:buNone/>
              <a:defRPr sz="5040" b="1"/>
            </a:lvl4pPr>
            <a:lvl5pPr marL="5760085" indent="0">
              <a:buNone/>
              <a:defRPr sz="5040" b="1"/>
            </a:lvl5pPr>
            <a:lvl6pPr marL="7200265" indent="0">
              <a:buNone/>
              <a:defRPr sz="5040" b="1"/>
            </a:lvl6pPr>
            <a:lvl7pPr marL="8639810" indent="0">
              <a:buNone/>
              <a:defRPr sz="5040" b="1"/>
            </a:lvl7pPr>
            <a:lvl8pPr marL="10079990" indent="0">
              <a:buNone/>
              <a:defRPr sz="5040" b="1"/>
            </a:lvl8pPr>
            <a:lvl9pPr marL="11520170" indent="0">
              <a:buNone/>
              <a:defRPr sz="504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1983754" y="15780149"/>
            <a:ext cx="12183749" cy="23210224"/>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14580002" y="10590104"/>
            <a:ext cx="12243751" cy="5190047"/>
          </a:xfrm>
          <a:prstGeom prst="rect">
            <a:avLst/>
          </a:prstGeom>
        </p:spPr>
        <p:txBody>
          <a:bodyPr anchor="b"/>
          <a:lstStyle>
            <a:lvl1pPr marL="0" indent="0">
              <a:buNone/>
              <a:defRPr sz="7560" b="1"/>
            </a:lvl1pPr>
            <a:lvl2pPr marL="1440180" indent="0">
              <a:buNone/>
              <a:defRPr sz="6300" b="1"/>
            </a:lvl2pPr>
            <a:lvl3pPr marL="2879725" indent="0">
              <a:buNone/>
              <a:defRPr sz="5670" b="1"/>
            </a:lvl3pPr>
            <a:lvl4pPr marL="4319905" indent="0">
              <a:buNone/>
              <a:defRPr sz="5040" b="1"/>
            </a:lvl4pPr>
            <a:lvl5pPr marL="5760085" indent="0">
              <a:buNone/>
              <a:defRPr sz="5040" b="1"/>
            </a:lvl5pPr>
            <a:lvl6pPr marL="7200265" indent="0">
              <a:buNone/>
              <a:defRPr sz="5040" b="1"/>
            </a:lvl6pPr>
            <a:lvl7pPr marL="8639810" indent="0">
              <a:buNone/>
              <a:defRPr sz="5040" b="1"/>
            </a:lvl7pPr>
            <a:lvl8pPr marL="10079990" indent="0">
              <a:buNone/>
              <a:defRPr sz="5040" b="1"/>
            </a:lvl8pPr>
            <a:lvl9pPr marL="11520170" indent="0">
              <a:buNone/>
              <a:defRPr sz="504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14580002" y="15780149"/>
            <a:ext cx="12243751" cy="23210224"/>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a:xfrm>
            <a:off x="1980000" y="40040390"/>
            <a:ext cx="6480000" cy="2300022"/>
          </a:xfrm>
          <a:prstGeom prst="rect">
            <a:avLst/>
          </a:prstGeom>
        </p:spPr>
        <p:txBody>
          <a:bodyPr/>
          <a:lstStyle/>
          <a:p>
            <a:fld id="{6EA5E53C-F900-4979-BDC4-92CE6C21A1C9}" type="datetimeFigureOut">
              <a:rPr lang="zh-CN" altLang="en-US" smtClean="0"/>
            </a:fld>
            <a:endParaRPr lang="zh-CN" altLang="en-US"/>
          </a:p>
        </p:txBody>
      </p:sp>
      <p:sp>
        <p:nvSpPr>
          <p:cNvPr id="8" name="Footer Placeholder 7"/>
          <p:cNvSpPr>
            <a:spLocks noGrp="1"/>
          </p:cNvSpPr>
          <p:nvPr>
            <p:ph type="ftr" sz="quarter" idx="11"/>
          </p:nvPr>
        </p:nvSpPr>
        <p:spPr>
          <a:xfrm>
            <a:off x="9540001" y="40040390"/>
            <a:ext cx="9720001" cy="2300022"/>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20340001" y="40040390"/>
            <a:ext cx="6480000" cy="2300022"/>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1980000" y="2300031"/>
            <a:ext cx="24840001" cy="8350083"/>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1980000" y="40040390"/>
            <a:ext cx="6480000" cy="2300022"/>
          </a:xfrm>
          <a:prstGeom prst="rect">
            <a:avLst/>
          </a:prstGeom>
        </p:spPr>
        <p:txBody>
          <a:bodyPr/>
          <a:lstStyle/>
          <a:p>
            <a:fld id="{6EA5E53C-F900-4979-BDC4-92CE6C21A1C9}" type="datetimeFigureOut">
              <a:rPr lang="zh-CN" altLang="en-US" smtClean="0"/>
            </a:fld>
            <a:endParaRPr lang="zh-CN" altLang="en-US"/>
          </a:p>
        </p:txBody>
      </p:sp>
      <p:sp>
        <p:nvSpPr>
          <p:cNvPr id="4" name="Footer Placeholder 3"/>
          <p:cNvSpPr>
            <a:spLocks noGrp="1"/>
          </p:cNvSpPr>
          <p:nvPr>
            <p:ph type="ftr" sz="quarter" idx="11"/>
          </p:nvPr>
        </p:nvSpPr>
        <p:spPr>
          <a:xfrm>
            <a:off x="9540001" y="40040390"/>
            <a:ext cx="9720001" cy="2300022"/>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20340001" y="40040390"/>
            <a:ext cx="6480000" cy="2300022"/>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980000" y="40040390"/>
            <a:ext cx="6480000" cy="2300022"/>
          </a:xfrm>
          <a:prstGeom prst="rect">
            <a:avLst/>
          </a:prstGeom>
        </p:spPr>
        <p:txBody>
          <a:bodyPr/>
          <a:lstStyle/>
          <a:p>
            <a:fld id="{6EA5E53C-F900-4979-BDC4-92CE6C21A1C9}" type="datetimeFigureOut">
              <a:rPr lang="zh-CN" altLang="en-US" smtClean="0"/>
            </a:fld>
            <a:endParaRPr lang="zh-CN" altLang="en-US"/>
          </a:p>
        </p:txBody>
      </p:sp>
      <p:sp>
        <p:nvSpPr>
          <p:cNvPr id="3" name="Footer Placeholder 2"/>
          <p:cNvSpPr>
            <a:spLocks noGrp="1"/>
          </p:cNvSpPr>
          <p:nvPr>
            <p:ph type="ftr" sz="quarter" idx="11"/>
          </p:nvPr>
        </p:nvSpPr>
        <p:spPr>
          <a:xfrm>
            <a:off x="9540001" y="40040390"/>
            <a:ext cx="9720001" cy="2300022"/>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20340001" y="40040390"/>
            <a:ext cx="6480000" cy="2300022"/>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983750" y="2880028"/>
            <a:ext cx="9288750" cy="10080096"/>
          </a:xfrm>
          <a:prstGeom prst="rect">
            <a:avLst/>
          </a:prstGeom>
        </p:spPr>
        <p:txBody>
          <a:bodyPr anchor="b"/>
          <a:lstStyle>
            <a:lvl1pPr>
              <a:defRPr sz="10075"/>
            </a:lvl1pPr>
          </a:lstStyle>
          <a:p>
            <a:r>
              <a:rPr lang="zh-CN" altLang="en-US"/>
              <a:t>单击此处编辑母版标题样式</a:t>
            </a:r>
            <a:endParaRPr lang="en-US" dirty="0"/>
          </a:p>
        </p:txBody>
      </p:sp>
      <p:sp>
        <p:nvSpPr>
          <p:cNvPr id="3" name="Content Placeholder 2"/>
          <p:cNvSpPr>
            <a:spLocks noGrp="1"/>
          </p:cNvSpPr>
          <p:nvPr>
            <p:ph idx="1"/>
          </p:nvPr>
        </p:nvSpPr>
        <p:spPr>
          <a:xfrm>
            <a:off x="12243751" y="6220069"/>
            <a:ext cx="14580001" cy="30700292"/>
          </a:xfrm>
          <a:prstGeom prst="rect">
            <a:avLst/>
          </a:prstGeom>
        </p:spPr>
        <p:txBody>
          <a:bodyPr/>
          <a:lstStyle>
            <a:lvl1pPr>
              <a:defRPr sz="10075"/>
            </a:lvl1pPr>
            <a:lvl2pPr>
              <a:defRPr sz="8815"/>
            </a:lvl2pPr>
            <a:lvl3pPr>
              <a:defRPr sz="7560"/>
            </a:lvl3pPr>
            <a:lvl4pPr>
              <a:defRPr sz="6300"/>
            </a:lvl4pPr>
            <a:lvl5pPr>
              <a:defRPr sz="6300"/>
            </a:lvl5pPr>
            <a:lvl6pPr>
              <a:defRPr sz="6300"/>
            </a:lvl6pPr>
            <a:lvl7pPr>
              <a:defRPr sz="6300"/>
            </a:lvl7pPr>
            <a:lvl8pPr>
              <a:defRPr sz="6300"/>
            </a:lvl8pPr>
            <a:lvl9pPr>
              <a:defRPr sz="63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1983750" y="12960123"/>
            <a:ext cx="9288750" cy="24010231"/>
          </a:xfrm>
          <a:prstGeom prst="rect">
            <a:avLst/>
          </a:prstGeom>
        </p:spPr>
        <p:txBody>
          <a:bodyPr/>
          <a:lstStyle>
            <a:lvl1pPr marL="0" indent="0">
              <a:buNone/>
              <a:defRPr sz="5040"/>
            </a:lvl1pPr>
            <a:lvl2pPr marL="1440180" indent="0">
              <a:buNone/>
              <a:defRPr sz="4410"/>
            </a:lvl2pPr>
            <a:lvl3pPr marL="2879725" indent="0">
              <a:buNone/>
              <a:defRPr sz="3775"/>
            </a:lvl3pPr>
            <a:lvl4pPr marL="4319905" indent="0">
              <a:buNone/>
              <a:defRPr sz="3145"/>
            </a:lvl4pPr>
            <a:lvl5pPr marL="5760085" indent="0">
              <a:buNone/>
              <a:defRPr sz="3145"/>
            </a:lvl5pPr>
            <a:lvl6pPr marL="7200265" indent="0">
              <a:buNone/>
              <a:defRPr sz="3145"/>
            </a:lvl6pPr>
            <a:lvl7pPr marL="8639810" indent="0">
              <a:buNone/>
              <a:defRPr sz="3145"/>
            </a:lvl7pPr>
            <a:lvl8pPr marL="10079990" indent="0">
              <a:buNone/>
              <a:defRPr sz="3145"/>
            </a:lvl8pPr>
            <a:lvl9pPr marL="11520170" indent="0">
              <a:buNone/>
              <a:defRPr sz="31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1980000" y="40040390"/>
            <a:ext cx="6480000" cy="2300022"/>
          </a:xfrm>
          <a:prstGeom prst="rect">
            <a:avLst/>
          </a:prstGeom>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a:xfrm>
            <a:off x="9540001" y="40040390"/>
            <a:ext cx="9720001" cy="2300022"/>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20340001" y="40040390"/>
            <a:ext cx="6480000" cy="2300022"/>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983750" y="2880028"/>
            <a:ext cx="9288750" cy="10080096"/>
          </a:xfrm>
          <a:prstGeom prst="rect">
            <a:avLst/>
          </a:prstGeom>
        </p:spPr>
        <p:txBody>
          <a:bodyPr anchor="b"/>
          <a:lstStyle>
            <a:lvl1pPr>
              <a:defRPr sz="10075"/>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12243751" y="6220069"/>
            <a:ext cx="14580001" cy="30700292"/>
          </a:xfrm>
          <a:prstGeom prst="rect">
            <a:avLst/>
          </a:prstGeom>
        </p:spPr>
        <p:txBody>
          <a:bodyPr anchor="t"/>
          <a:lstStyle>
            <a:lvl1pPr marL="0" indent="0">
              <a:buNone/>
              <a:defRPr sz="10075"/>
            </a:lvl1pPr>
            <a:lvl2pPr marL="1440180" indent="0">
              <a:buNone/>
              <a:defRPr sz="8815"/>
            </a:lvl2pPr>
            <a:lvl3pPr marL="2879725" indent="0">
              <a:buNone/>
              <a:defRPr sz="7560"/>
            </a:lvl3pPr>
            <a:lvl4pPr marL="4319905" indent="0">
              <a:buNone/>
              <a:defRPr sz="6300"/>
            </a:lvl4pPr>
            <a:lvl5pPr marL="5760085" indent="0">
              <a:buNone/>
              <a:defRPr sz="6300"/>
            </a:lvl5pPr>
            <a:lvl6pPr marL="7200265" indent="0">
              <a:buNone/>
              <a:defRPr sz="6300"/>
            </a:lvl6pPr>
            <a:lvl7pPr marL="8639810" indent="0">
              <a:buNone/>
              <a:defRPr sz="6300"/>
            </a:lvl7pPr>
            <a:lvl8pPr marL="10079990" indent="0">
              <a:buNone/>
              <a:defRPr sz="6300"/>
            </a:lvl8pPr>
            <a:lvl9pPr marL="11520170" indent="0">
              <a:buNone/>
              <a:defRPr sz="6300"/>
            </a:lvl9pPr>
          </a:lstStyle>
          <a:p>
            <a:r>
              <a:rPr lang="zh-CN" altLang="en-US"/>
              <a:t>单击图标添加图片</a:t>
            </a:r>
            <a:endParaRPr lang="en-US" dirty="0"/>
          </a:p>
        </p:txBody>
      </p:sp>
      <p:sp>
        <p:nvSpPr>
          <p:cNvPr id="4" name="Text Placeholder 3"/>
          <p:cNvSpPr>
            <a:spLocks noGrp="1"/>
          </p:cNvSpPr>
          <p:nvPr>
            <p:ph type="body" sz="half" idx="2"/>
          </p:nvPr>
        </p:nvSpPr>
        <p:spPr>
          <a:xfrm>
            <a:off x="1983750" y="12960123"/>
            <a:ext cx="9288750" cy="24010231"/>
          </a:xfrm>
          <a:prstGeom prst="rect">
            <a:avLst/>
          </a:prstGeom>
        </p:spPr>
        <p:txBody>
          <a:bodyPr/>
          <a:lstStyle>
            <a:lvl1pPr marL="0" indent="0">
              <a:buNone/>
              <a:defRPr sz="5040"/>
            </a:lvl1pPr>
            <a:lvl2pPr marL="1440180" indent="0">
              <a:buNone/>
              <a:defRPr sz="4410"/>
            </a:lvl2pPr>
            <a:lvl3pPr marL="2879725" indent="0">
              <a:buNone/>
              <a:defRPr sz="3775"/>
            </a:lvl3pPr>
            <a:lvl4pPr marL="4319905" indent="0">
              <a:buNone/>
              <a:defRPr sz="3145"/>
            </a:lvl4pPr>
            <a:lvl5pPr marL="5760085" indent="0">
              <a:buNone/>
              <a:defRPr sz="3145"/>
            </a:lvl5pPr>
            <a:lvl6pPr marL="7200265" indent="0">
              <a:buNone/>
              <a:defRPr sz="3145"/>
            </a:lvl6pPr>
            <a:lvl7pPr marL="8639810" indent="0">
              <a:buNone/>
              <a:defRPr sz="3145"/>
            </a:lvl7pPr>
            <a:lvl8pPr marL="10079990" indent="0">
              <a:buNone/>
              <a:defRPr sz="3145"/>
            </a:lvl8pPr>
            <a:lvl9pPr marL="11520170" indent="0">
              <a:buNone/>
              <a:defRPr sz="31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1980000" y="40040390"/>
            <a:ext cx="6480000" cy="2300022"/>
          </a:xfrm>
          <a:prstGeom prst="rect">
            <a:avLst/>
          </a:prstGeom>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a:xfrm>
            <a:off x="9540001" y="40040390"/>
            <a:ext cx="9720001" cy="2300022"/>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20340001" y="40040390"/>
            <a:ext cx="6480000" cy="2300022"/>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2879725" rtl="0" eaLnBrk="1" latinLnBrk="0" hangingPunct="1">
        <a:lnSpc>
          <a:spcPct val="90000"/>
        </a:lnSpc>
        <a:spcBef>
          <a:spcPct val="0"/>
        </a:spcBef>
        <a:buNone/>
        <a:defRPr sz="13860" kern="1200">
          <a:solidFill>
            <a:schemeClr val="tx1"/>
          </a:solidFill>
          <a:latin typeface="+mj-lt"/>
          <a:ea typeface="+mj-ea"/>
          <a:cs typeface="+mj-cs"/>
        </a:defRPr>
      </a:lvl1pPr>
    </p:titleStyle>
    <p:bodyStyle>
      <a:lvl1pPr marL="720090" indent="-720090" algn="l" defTabSz="2879725" rtl="0" eaLnBrk="1" latinLnBrk="0" hangingPunct="1">
        <a:lnSpc>
          <a:spcPct val="90000"/>
        </a:lnSpc>
        <a:spcBef>
          <a:spcPct val="630000"/>
        </a:spcBef>
        <a:buFont typeface="Arial" panose="020B0604020202020204" pitchFamily="34" charset="0"/>
        <a:buChar char="•"/>
        <a:defRPr sz="8815" kern="1200">
          <a:solidFill>
            <a:schemeClr val="tx1"/>
          </a:solidFill>
          <a:latin typeface="+mn-lt"/>
          <a:ea typeface="+mn-ea"/>
          <a:cs typeface="+mn-cs"/>
        </a:defRPr>
      </a:lvl1pPr>
      <a:lvl2pPr marL="2160270" indent="-720090" algn="l" defTabSz="2879725" rtl="0" eaLnBrk="1" latinLnBrk="0" hangingPunct="1">
        <a:lnSpc>
          <a:spcPct val="90000"/>
        </a:lnSpc>
        <a:spcBef>
          <a:spcPct val="316000"/>
        </a:spcBef>
        <a:buFont typeface="Arial" panose="020B0604020202020204" pitchFamily="34" charset="0"/>
        <a:buChar char="•"/>
        <a:defRPr sz="7560" kern="1200">
          <a:solidFill>
            <a:schemeClr val="tx1"/>
          </a:solidFill>
          <a:latin typeface="+mn-lt"/>
          <a:ea typeface="+mn-ea"/>
          <a:cs typeface="+mn-cs"/>
        </a:defRPr>
      </a:lvl2pPr>
      <a:lvl3pPr marL="3599815" indent="-720090" algn="l" defTabSz="2879725" rtl="0" eaLnBrk="1" latinLnBrk="0" hangingPunct="1">
        <a:lnSpc>
          <a:spcPct val="90000"/>
        </a:lnSpc>
        <a:spcBef>
          <a:spcPct val="316000"/>
        </a:spcBef>
        <a:buFont typeface="Arial" panose="020B0604020202020204" pitchFamily="34" charset="0"/>
        <a:buChar char="•"/>
        <a:defRPr sz="6300" kern="1200">
          <a:solidFill>
            <a:schemeClr val="tx1"/>
          </a:solidFill>
          <a:latin typeface="+mn-lt"/>
          <a:ea typeface="+mn-ea"/>
          <a:cs typeface="+mn-cs"/>
        </a:defRPr>
      </a:lvl3pPr>
      <a:lvl4pPr marL="5039995" indent="-720090" algn="l" defTabSz="2879725" rtl="0" eaLnBrk="1" latinLnBrk="0" hangingPunct="1">
        <a:lnSpc>
          <a:spcPct val="90000"/>
        </a:lnSpc>
        <a:spcBef>
          <a:spcPct val="316000"/>
        </a:spcBef>
        <a:buFont typeface="Arial" panose="020B0604020202020204" pitchFamily="34" charset="0"/>
        <a:buChar char="•"/>
        <a:defRPr sz="5670" kern="1200">
          <a:solidFill>
            <a:schemeClr val="tx1"/>
          </a:solidFill>
          <a:latin typeface="+mn-lt"/>
          <a:ea typeface="+mn-ea"/>
          <a:cs typeface="+mn-cs"/>
        </a:defRPr>
      </a:lvl4pPr>
      <a:lvl5pPr marL="6480175" indent="-720090" algn="l" defTabSz="2879725" rtl="0" eaLnBrk="1" latinLnBrk="0" hangingPunct="1">
        <a:lnSpc>
          <a:spcPct val="90000"/>
        </a:lnSpc>
        <a:spcBef>
          <a:spcPct val="316000"/>
        </a:spcBef>
        <a:buFont typeface="Arial" panose="020B0604020202020204" pitchFamily="34" charset="0"/>
        <a:buChar char="•"/>
        <a:defRPr sz="5670" kern="1200">
          <a:solidFill>
            <a:schemeClr val="tx1"/>
          </a:solidFill>
          <a:latin typeface="+mn-lt"/>
          <a:ea typeface="+mn-ea"/>
          <a:cs typeface="+mn-cs"/>
        </a:defRPr>
      </a:lvl5pPr>
      <a:lvl6pPr marL="7919720" indent="-720090" algn="l" defTabSz="2879725" rtl="0" eaLnBrk="1" latinLnBrk="0" hangingPunct="1">
        <a:lnSpc>
          <a:spcPct val="90000"/>
        </a:lnSpc>
        <a:spcBef>
          <a:spcPct val="316000"/>
        </a:spcBef>
        <a:buFont typeface="Arial" panose="020B0604020202020204" pitchFamily="34" charset="0"/>
        <a:buChar char="•"/>
        <a:defRPr sz="5670" kern="1200">
          <a:solidFill>
            <a:schemeClr val="tx1"/>
          </a:solidFill>
          <a:latin typeface="+mn-lt"/>
          <a:ea typeface="+mn-ea"/>
          <a:cs typeface="+mn-cs"/>
        </a:defRPr>
      </a:lvl6pPr>
      <a:lvl7pPr marL="9359900" indent="-720090" algn="l" defTabSz="2879725" rtl="0" eaLnBrk="1" latinLnBrk="0" hangingPunct="1">
        <a:lnSpc>
          <a:spcPct val="90000"/>
        </a:lnSpc>
        <a:spcBef>
          <a:spcPct val="316000"/>
        </a:spcBef>
        <a:buFont typeface="Arial" panose="020B0604020202020204" pitchFamily="34" charset="0"/>
        <a:buChar char="•"/>
        <a:defRPr sz="5670" kern="1200">
          <a:solidFill>
            <a:schemeClr val="tx1"/>
          </a:solidFill>
          <a:latin typeface="+mn-lt"/>
          <a:ea typeface="+mn-ea"/>
          <a:cs typeface="+mn-cs"/>
        </a:defRPr>
      </a:lvl7pPr>
      <a:lvl8pPr marL="10800080" indent="-720090" algn="l" defTabSz="2879725" rtl="0" eaLnBrk="1" latinLnBrk="0" hangingPunct="1">
        <a:lnSpc>
          <a:spcPct val="90000"/>
        </a:lnSpc>
        <a:spcBef>
          <a:spcPct val="316000"/>
        </a:spcBef>
        <a:buFont typeface="Arial" panose="020B0604020202020204" pitchFamily="34" charset="0"/>
        <a:buChar char="•"/>
        <a:defRPr sz="5670" kern="1200">
          <a:solidFill>
            <a:schemeClr val="tx1"/>
          </a:solidFill>
          <a:latin typeface="+mn-lt"/>
          <a:ea typeface="+mn-ea"/>
          <a:cs typeface="+mn-cs"/>
        </a:defRPr>
      </a:lvl8pPr>
      <a:lvl9pPr marL="12240260" indent="-720090" algn="l" defTabSz="2879725" rtl="0" eaLnBrk="1" latinLnBrk="0" hangingPunct="1">
        <a:lnSpc>
          <a:spcPct val="90000"/>
        </a:lnSpc>
        <a:spcBef>
          <a:spcPct val="316000"/>
        </a:spcBef>
        <a:buFont typeface="Arial" panose="020B0604020202020204" pitchFamily="34" charset="0"/>
        <a:buChar char="•"/>
        <a:defRPr sz="5670" kern="1200">
          <a:solidFill>
            <a:schemeClr val="tx1"/>
          </a:solidFill>
          <a:latin typeface="+mn-lt"/>
          <a:ea typeface="+mn-ea"/>
          <a:cs typeface="+mn-cs"/>
        </a:defRPr>
      </a:lvl9pPr>
    </p:bodyStyle>
    <p:otherStyle>
      <a:defPPr>
        <a:defRPr lang="en-US"/>
      </a:defPPr>
      <a:lvl1pPr marL="0" algn="l" defTabSz="2879725" rtl="0" eaLnBrk="1" latinLnBrk="0" hangingPunct="1">
        <a:defRPr sz="5670" kern="1200">
          <a:solidFill>
            <a:schemeClr val="tx1"/>
          </a:solidFill>
          <a:latin typeface="+mn-lt"/>
          <a:ea typeface="+mn-ea"/>
          <a:cs typeface="+mn-cs"/>
        </a:defRPr>
      </a:lvl1pPr>
      <a:lvl2pPr marL="1440180" algn="l" defTabSz="2879725" rtl="0" eaLnBrk="1" latinLnBrk="0" hangingPunct="1">
        <a:defRPr sz="5670" kern="1200">
          <a:solidFill>
            <a:schemeClr val="tx1"/>
          </a:solidFill>
          <a:latin typeface="+mn-lt"/>
          <a:ea typeface="+mn-ea"/>
          <a:cs typeface="+mn-cs"/>
        </a:defRPr>
      </a:lvl2pPr>
      <a:lvl3pPr marL="2879725" algn="l" defTabSz="2879725" rtl="0" eaLnBrk="1" latinLnBrk="0" hangingPunct="1">
        <a:defRPr sz="5670" kern="1200">
          <a:solidFill>
            <a:schemeClr val="tx1"/>
          </a:solidFill>
          <a:latin typeface="+mn-lt"/>
          <a:ea typeface="+mn-ea"/>
          <a:cs typeface="+mn-cs"/>
        </a:defRPr>
      </a:lvl3pPr>
      <a:lvl4pPr marL="4319905" algn="l" defTabSz="2879725" rtl="0" eaLnBrk="1" latinLnBrk="0" hangingPunct="1">
        <a:defRPr sz="5670" kern="1200">
          <a:solidFill>
            <a:schemeClr val="tx1"/>
          </a:solidFill>
          <a:latin typeface="+mn-lt"/>
          <a:ea typeface="+mn-ea"/>
          <a:cs typeface="+mn-cs"/>
        </a:defRPr>
      </a:lvl4pPr>
      <a:lvl5pPr marL="5760085" algn="l" defTabSz="2879725" rtl="0" eaLnBrk="1" latinLnBrk="0" hangingPunct="1">
        <a:defRPr sz="5670" kern="1200">
          <a:solidFill>
            <a:schemeClr val="tx1"/>
          </a:solidFill>
          <a:latin typeface="+mn-lt"/>
          <a:ea typeface="+mn-ea"/>
          <a:cs typeface="+mn-cs"/>
        </a:defRPr>
      </a:lvl5pPr>
      <a:lvl6pPr marL="7200265" algn="l" defTabSz="2879725" rtl="0" eaLnBrk="1" latinLnBrk="0" hangingPunct="1">
        <a:defRPr sz="5670" kern="1200">
          <a:solidFill>
            <a:schemeClr val="tx1"/>
          </a:solidFill>
          <a:latin typeface="+mn-lt"/>
          <a:ea typeface="+mn-ea"/>
          <a:cs typeface="+mn-cs"/>
        </a:defRPr>
      </a:lvl6pPr>
      <a:lvl7pPr marL="8639810" algn="l" defTabSz="2879725" rtl="0" eaLnBrk="1" latinLnBrk="0" hangingPunct="1">
        <a:defRPr sz="5670" kern="1200">
          <a:solidFill>
            <a:schemeClr val="tx1"/>
          </a:solidFill>
          <a:latin typeface="+mn-lt"/>
          <a:ea typeface="+mn-ea"/>
          <a:cs typeface="+mn-cs"/>
        </a:defRPr>
      </a:lvl7pPr>
      <a:lvl8pPr marL="10079990" algn="l" defTabSz="2879725" rtl="0" eaLnBrk="1" latinLnBrk="0" hangingPunct="1">
        <a:defRPr sz="5670" kern="1200">
          <a:solidFill>
            <a:schemeClr val="tx1"/>
          </a:solidFill>
          <a:latin typeface="+mn-lt"/>
          <a:ea typeface="+mn-ea"/>
          <a:cs typeface="+mn-cs"/>
        </a:defRPr>
      </a:lvl8pPr>
      <a:lvl9pPr marL="11520170" algn="l" defTabSz="2879725" rtl="0" eaLnBrk="1" latinLnBrk="0" hangingPunct="1">
        <a:defRPr sz="56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矩形 9"/>
          <p:cNvSpPr>
            <a:spLocks noChangeArrowheads="1"/>
          </p:cNvSpPr>
          <p:nvPr/>
        </p:nvSpPr>
        <p:spPr bwMode="auto">
          <a:xfrm>
            <a:off x="1934845" y="3501390"/>
            <a:ext cx="24396700" cy="327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0822" tIns="75411" rIns="150822" bIns="75411">
            <a:spAutoFit/>
          </a:bodyPr>
          <a:lstStyle/>
          <a:p>
            <a:pPr algn="ctr" eaLnBrk="1" hangingPunct="1"/>
            <a:r>
              <a:rPr lang="zh-CN" altLang="en-US" sz="6000" b="1" dirty="0">
                <a:latin typeface="黑体" panose="02010609060101010101" pitchFamily="49" charset="-122"/>
                <a:ea typeface="黑体" panose="02010609060101010101" pitchFamily="49" charset="-122"/>
              </a:rPr>
              <a:t>中文题目采用黑体</a:t>
            </a:r>
            <a:r>
              <a:rPr lang="en-US" altLang="zh-CN" sz="6000" b="1" dirty="0">
                <a:latin typeface="黑体" panose="02010609060101010101" pitchFamily="49" charset="-122"/>
                <a:ea typeface="黑体" panose="02010609060101010101" pitchFamily="49" charset="-122"/>
              </a:rPr>
              <a:t>6</a:t>
            </a:r>
            <a:r>
              <a:rPr lang="en-US" altLang="zh-CN" sz="6000" b="1" dirty="0">
                <a:latin typeface="黑体" panose="02010609060101010101" pitchFamily="49" charset="-122"/>
                <a:ea typeface="黑体" panose="02010609060101010101" pitchFamily="49" charset="-122"/>
              </a:rPr>
              <a:t>0</a:t>
            </a:r>
            <a:r>
              <a:rPr lang="zh-CN" altLang="en-US" sz="6000" b="1" dirty="0">
                <a:latin typeface="黑体" panose="02010609060101010101" pitchFamily="49" charset="-122"/>
                <a:ea typeface="黑体" panose="02010609060101010101" pitchFamily="49" charset="-122"/>
              </a:rPr>
              <a:t>号字体（</a:t>
            </a:r>
            <a:r>
              <a:rPr lang="en-US" altLang="zh-CN" sz="6000" b="1" dirty="0">
                <a:latin typeface="黑体" panose="02010609060101010101" pitchFamily="49" charset="-122"/>
                <a:ea typeface="黑体" panose="02010609060101010101" pitchFamily="49" charset="-122"/>
              </a:rPr>
              <a:t>English</a:t>
            </a:r>
            <a:r>
              <a:rPr lang="zh-CN" altLang="en-US" sz="6000" b="1" dirty="0">
                <a:latin typeface="黑体" panose="02010609060101010101" pitchFamily="49" charset="-122"/>
                <a:ea typeface="黑体" panose="02010609060101010101" pitchFamily="49" charset="-122"/>
              </a:rPr>
              <a:t>：</a:t>
            </a:r>
            <a:r>
              <a:rPr lang="en-US" altLang="zh-CN" sz="6000" b="1" dirty="0">
                <a:latin typeface="Arial" panose="020B0604020202020204" pitchFamily="34" charset="0"/>
                <a:ea typeface="黑体" panose="02010609060101010101" pitchFamily="49" charset="-122"/>
              </a:rPr>
              <a:t> Arial</a:t>
            </a:r>
            <a:r>
              <a:rPr lang="zh-CN" altLang="en-US" sz="6000" b="1" dirty="0">
                <a:latin typeface="Arial" panose="020B0604020202020204" pitchFamily="34" charset="0"/>
                <a:ea typeface="黑体" panose="02010609060101010101" pitchFamily="49" charset="-122"/>
              </a:rPr>
              <a:t>，</a:t>
            </a:r>
            <a:r>
              <a:rPr lang="en-US" altLang="zh-CN" sz="6000" b="1" dirty="0">
                <a:latin typeface="Arial" panose="020B0604020202020204" pitchFamily="34" charset="0"/>
                <a:ea typeface="黑体" panose="02010609060101010101" pitchFamily="49" charset="-122"/>
              </a:rPr>
              <a:t> 60 of word size </a:t>
            </a:r>
            <a:r>
              <a:rPr lang="zh-CN" altLang="en-US" sz="6000" b="1" dirty="0">
                <a:latin typeface="黑体" panose="02010609060101010101" pitchFamily="49" charset="-122"/>
                <a:ea typeface="黑体" panose="02010609060101010101" pitchFamily="49" charset="-122"/>
              </a:rPr>
              <a:t>）</a:t>
            </a:r>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2300" dirty="0"/>
          </a:p>
          <a:p>
            <a:pPr algn="l" eaLnBrk="1" hangingPunct="1"/>
            <a:r>
              <a:rPr lang="zh-CN" altLang="en-US" sz="4000" b="1" dirty="0">
                <a:latin typeface="黑体" panose="02010609060101010101" pitchFamily="49" charset="-122"/>
                <a:ea typeface="黑体" panose="02010609060101010101" pitchFamily="49" charset="-122"/>
                <a:cs typeface="黑体" panose="02010609060101010101" pitchFamily="49" charset="-122"/>
                <a:sym typeface="+mn-ea"/>
              </a:rPr>
              <a:t>作者</a:t>
            </a:r>
            <a:r>
              <a:rPr lang="zh-CN" altLang="en-US" sz="4000" dirty="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4000" dirty="0">
                <a:latin typeface="黑体" panose="02010609060101010101" pitchFamily="49" charset="-122"/>
                <a:ea typeface="黑体" panose="02010609060101010101" pitchFamily="49" charset="-122"/>
                <a:cs typeface="黑体" panose="02010609060101010101" pitchFamily="49" charset="-122"/>
                <a:sym typeface="+mn-ea"/>
              </a:rPr>
              <a:t>40</a:t>
            </a:r>
            <a:r>
              <a:rPr lang="zh-CN" altLang="en-US" sz="4000" dirty="0">
                <a:latin typeface="黑体" panose="02010609060101010101" pitchFamily="49" charset="-122"/>
                <a:ea typeface="黑体" panose="02010609060101010101" pitchFamily="49" charset="-122"/>
                <a:cs typeface="黑体" panose="02010609060101010101" pitchFamily="49" charset="-122"/>
                <a:sym typeface="+mn-ea"/>
              </a:rPr>
              <a:t>号宋体</a:t>
            </a:r>
            <a:r>
              <a:rPr lang="en-US" altLang="zh-CN" sz="4000" dirty="0">
                <a:latin typeface="黑体" panose="02010609060101010101" pitchFamily="49" charset="-122"/>
                <a:ea typeface="黑体" panose="02010609060101010101" pitchFamily="49" charset="-122"/>
                <a:cs typeface="黑体" panose="02010609060101010101" pitchFamily="49" charset="-122"/>
                <a:sym typeface="+mn-ea"/>
              </a:rPr>
              <a:t>|</a:t>
            </a:r>
            <a:r>
              <a:rPr lang="zh-CN" altLang="en-US" sz="4000" dirty="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4000" dirty="0">
                <a:latin typeface="黑体" panose="02010609060101010101" pitchFamily="49" charset="-122"/>
                <a:ea typeface="黑体" panose="02010609060101010101" pitchFamily="49" charset="-122"/>
                <a:cs typeface="黑体" panose="02010609060101010101" pitchFamily="49" charset="-122"/>
                <a:sym typeface="+mn-ea"/>
              </a:rPr>
              <a:t>author </a:t>
            </a:r>
            <a:r>
              <a:rPr lang="zh-CN" altLang="en-US" sz="4000" dirty="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4000" dirty="0">
                <a:latin typeface="黑体" panose="02010609060101010101" pitchFamily="49" charset="-122"/>
                <a:ea typeface="黑体" panose="02010609060101010101" pitchFamily="49" charset="-122"/>
                <a:cs typeface="黑体" panose="02010609060101010101" pitchFamily="49" charset="-122"/>
                <a:sym typeface="+mn-ea"/>
              </a:rPr>
              <a:t>40</a:t>
            </a:r>
            <a:r>
              <a:rPr lang="zh-CN" altLang="en-US" sz="4000" dirty="0">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4000" dirty="0">
                <a:latin typeface="黑体" panose="02010609060101010101" pitchFamily="49" charset="-122"/>
                <a:ea typeface="黑体" panose="02010609060101010101" pitchFamily="49" charset="-122"/>
                <a:cs typeface="黑体" panose="02010609060101010101" pitchFamily="49" charset="-122"/>
                <a:sym typeface="+mn-ea"/>
              </a:rPr>
              <a:t>of word size,</a:t>
            </a:r>
            <a:r>
              <a:rPr lang="zh-CN" altLang="en-US" sz="4000" dirty="0">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4000" dirty="0">
                <a:latin typeface="黑体" panose="02010609060101010101" pitchFamily="49" charset="-122"/>
                <a:ea typeface="黑体" panose="02010609060101010101" pitchFamily="49" charset="-122"/>
                <a:cs typeface="黑体" panose="02010609060101010101" pitchFamily="49" charset="-122"/>
                <a:sym typeface="+mn-ea"/>
              </a:rPr>
              <a:t>Arial  typeface </a:t>
            </a:r>
            <a:r>
              <a:rPr lang="zh-CN" altLang="en-US" sz="4000" dirty="0">
                <a:latin typeface="黑体" panose="02010609060101010101" pitchFamily="49" charset="-122"/>
                <a:ea typeface="黑体" panose="02010609060101010101" pitchFamily="49" charset="-122"/>
                <a:cs typeface="黑体" panose="02010609060101010101" pitchFamily="49" charset="-122"/>
                <a:sym typeface="+mn-ea"/>
              </a:rPr>
              <a:t>）</a:t>
            </a:r>
            <a:endParaRPr lang="zh-CN" altLang="en-US" sz="4000" dirty="0">
              <a:latin typeface="黑体" panose="02010609060101010101" pitchFamily="49" charset="-122"/>
              <a:ea typeface="黑体" panose="02010609060101010101" pitchFamily="49" charset="-122"/>
              <a:cs typeface="黑体" panose="02010609060101010101" pitchFamily="49" charset="-122"/>
            </a:endParaRPr>
          </a:p>
          <a:p>
            <a:pPr algn="l" eaLnBrk="1" hangingPunct="1"/>
            <a:r>
              <a:rPr lang="zh-CN" altLang="en-US" sz="4000" b="1" dirty="0">
                <a:latin typeface="黑体" panose="02010609060101010101" pitchFamily="49" charset="-122"/>
                <a:ea typeface="黑体" panose="02010609060101010101" pitchFamily="49" charset="-122"/>
                <a:cs typeface="黑体" panose="02010609060101010101" pitchFamily="49" charset="-122"/>
              </a:rPr>
              <a:t>单位</a:t>
            </a:r>
            <a:r>
              <a:rPr lang="zh-CN" altLang="en-US" sz="4000" dirty="0">
                <a:latin typeface="黑体" panose="02010609060101010101" pitchFamily="49" charset="-122"/>
                <a:ea typeface="黑体" panose="02010609060101010101" pitchFamily="49" charset="-122"/>
                <a:cs typeface="黑体" panose="02010609060101010101" pitchFamily="49" charset="-122"/>
              </a:rPr>
              <a:t>：</a:t>
            </a:r>
            <a:r>
              <a:rPr lang="en-US" altLang="zh-CN" sz="4000" dirty="0">
                <a:latin typeface="黑体" panose="02010609060101010101" pitchFamily="49" charset="-122"/>
                <a:ea typeface="黑体" panose="02010609060101010101" pitchFamily="49" charset="-122"/>
                <a:cs typeface="黑体" panose="02010609060101010101" pitchFamily="49" charset="-122"/>
              </a:rPr>
              <a:t>40</a:t>
            </a:r>
            <a:r>
              <a:rPr lang="zh-CN" altLang="en-US" sz="4000" dirty="0">
                <a:latin typeface="黑体" panose="02010609060101010101" pitchFamily="49" charset="-122"/>
                <a:ea typeface="黑体" panose="02010609060101010101" pitchFamily="49" charset="-122"/>
                <a:cs typeface="黑体" panose="02010609060101010101" pitchFamily="49" charset="-122"/>
              </a:rPr>
              <a:t>号宋体</a:t>
            </a:r>
            <a:r>
              <a:rPr lang="en-US" altLang="zh-CN" sz="4000" dirty="0">
                <a:latin typeface="黑体" panose="02010609060101010101" pitchFamily="49" charset="-122"/>
                <a:ea typeface="黑体" panose="02010609060101010101" pitchFamily="49" charset="-122"/>
                <a:cs typeface="黑体" panose="02010609060101010101" pitchFamily="49" charset="-122"/>
              </a:rPr>
              <a:t>|</a:t>
            </a:r>
            <a:r>
              <a:rPr lang="zh-CN" altLang="en-US" sz="4000" dirty="0">
                <a:latin typeface="黑体" panose="02010609060101010101" pitchFamily="49" charset="-122"/>
                <a:ea typeface="黑体" panose="02010609060101010101" pitchFamily="49" charset="-122"/>
                <a:cs typeface="黑体" panose="02010609060101010101" pitchFamily="49" charset="-122"/>
              </a:rPr>
              <a:t>（</a:t>
            </a:r>
            <a:r>
              <a:rPr lang="en-US" altLang="zh-CN" sz="4000" dirty="0">
                <a:latin typeface="黑体" panose="02010609060101010101" pitchFamily="49" charset="-122"/>
                <a:ea typeface="黑体" panose="02010609060101010101" pitchFamily="49" charset="-122"/>
                <a:cs typeface="黑体" panose="02010609060101010101" pitchFamily="49" charset="-122"/>
              </a:rPr>
              <a:t>work unit</a:t>
            </a:r>
            <a:r>
              <a:rPr lang="zh-CN" altLang="en-US" sz="4000" dirty="0">
                <a:latin typeface="黑体" panose="02010609060101010101" pitchFamily="49" charset="-122"/>
                <a:ea typeface="黑体" panose="02010609060101010101" pitchFamily="49" charset="-122"/>
                <a:cs typeface="黑体" panose="02010609060101010101" pitchFamily="49" charset="-122"/>
              </a:rPr>
              <a:t>：</a:t>
            </a:r>
            <a:r>
              <a:rPr lang="en-US" altLang="zh-CN" sz="4000" dirty="0">
                <a:latin typeface="黑体" panose="02010609060101010101" pitchFamily="49" charset="-122"/>
                <a:ea typeface="黑体" panose="02010609060101010101" pitchFamily="49" charset="-122"/>
                <a:cs typeface="黑体" panose="02010609060101010101" pitchFamily="49" charset="-122"/>
              </a:rPr>
              <a:t>40</a:t>
            </a:r>
            <a:r>
              <a:rPr lang="zh-CN" altLang="en-US" sz="4000" dirty="0">
                <a:latin typeface="黑体" panose="02010609060101010101" pitchFamily="49" charset="-122"/>
                <a:ea typeface="黑体" panose="02010609060101010101" pitchFamily="49" charset="-122"/>
                <a:cs typeface="黑体" panose="02010609060101010101" pitchFamily="49" charset="-122"/>
              </a:rPr>
              <a:t> </a:t>
            </a:r>
            <a:r>
              <a:rPr lang="en-US" altLang="zh-CN" sz="4000" dirty="0">
                <a:latin typeface="黑体" panose="02010609060101010101" pitchFamily="49" charset="-122"/>
                <a:ea typeface="黑体" panose="02010609060101010101" pitchFamily="49" charset="-122"/>
                <a:cs typeface="黑体" panose="02010609060101010101" pitchFamily="49" charset="-122"/>
              </a:rPr>
              <a:t>of word </a:t>
            </a:r>
            <a:r>
              <a:rPr lang="en-US" altLang="zh-CN" sz="4000" dirty="0" err="1">
                <a:latin typeface="黑体" panose="02010609060101010101" pitchFamily="49" charset="-122"/>
                <a:ea typeface="黑体" panose="02010609060101010101" pitchFamily="49" charset="-122"/>
                <a:cs typeface="黑体" panose="02010609060101010101" pitchFamily="49" charset="-122"/>
              </a:rPr>
              <a:t>size,Arial</a:t>
            </a:r>
            <a:r>
              <a:rPr lang="en-US" altLang="zh-CN" sz="4000" dirty="0">
                <a:latin typeface="黑体" panose="02010609060101010101" pitchFamily="49" charset="-122"/>
                <a:ea typeface="黑体" panose="02010609060101010101" pitchFamily="49" charset="-122"/>
                <a:cs typeface="黑体" panose="02010609060101010101" pitchFamily="49" charset="-122"/>
              </a:rPr>
              <a:t>  typeface</a:t>
            </a:r>
            <a:r>
              <a:rPr lang="zh-CN" altLang="en-US" sz="4000" dirty="0">
                <a:latin typeface="黑体" panose="02010609060101010101" pitchFamily="49" charset="-122"/>
                <a:ea typeface="黑体" panose="02010609060101010101" pitchFamily="49" charset="-122"/>
                <a:cs typeface="黑体" panose="02010609060101010101" pitchFamily="49" charset="-122"/>
              </a:rPr>
              <a:t>）</a:t>
            </a:r>
            <a:endParaRPr lang="en-US" altLang="zh-CN" sz="4800" dirty="0">
              <a:latin typeface="黑体" panose="02010609060101010101" pitchFamily="49" charset="-122"/>
              <a:ea typeface="黑体" panose="02010609060101010101" pitchFamily="49" charset="-122"/>
              <a:cs typeface="黑体" panose="02010609060101010101" pitchFamily="49" charset="-122"/>
            </a:endParaRPr>
          </a:p>
        </p:txBody>
      </p:sp>
      <p:sp>
        <p:nvSpPr>
          <p:cNvPr id="11" name="TextBox 11"/>
          <p:cNvSpPr txBox="1">
            <a:spLocks noChangeArrowheads="1"/>
          </p:cNvSpPr>
          <p:nvPr/>
        </p:nvSpPr>
        <p:spPr bwMode="auto">
          <a:xfrm>
            <a:off x="1173480" y="7294880"/>
            <a:ext cx="25455245" cy="17560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0822" tIns="75411" rIns="150822" bIns="75411">
            <a:noAutofit/>
          </a:bodyPr>
          <a:lstStyle/>
          <a:p>
            <a:pPr eaLnBrk="1" hangingPunct="1"/>
            <a:r>
              <a:rPr lang="zh-CN" altLang="en-US" sz="4000" b="1" dirty="0">
                <a:latin typeface="黑体" panose="02010609060101010101" pitchFamily="49" charset="-122"/>
                <a:ea typeface="黑体" panose="02010609060101010101" pitchFamily="49" charset="-122"/>
                <a:cs typeface="黑体" panose="02010609060101010101" pitchFamily="49" charset="-122"/>
              </a:rPr>
              <a:t>目的</a:t>
            </a:r>
            <a:endParaRPr lang="en-US" altLang="zh-CN" sz="4000" b="1" dirty="0">
              <a:latin typeface="黑体" panose="02010609060101010101" pitchFamily="49" charset="-122"/>
              <a:ea typeface="黑体" panose="02010609060101010101" pitchFamily="49" charset="-122"/>
              <a:cs typeface="黑体" panose="02010609060101010101" pitchFamily="49" charset="-122"/>
            </a:endParaRPr>
          </a:p>
          <a:p>
            <a:pPr eaLnBrk="1" hangingPunct="1"/>
            <a:r>
              <a:rPr lang="zh-CN" altLang="en-US" sz="4000" dirty="0">
                <a:latin typeface="黑体" panose="02010609060101010101" pitchFamily="49" charset="-122"/>
                <a:ea typeface="黑体" panose="02010609060101010101" pitchFamily="49" charset="-122"/>
                <a:cs typeface="黑体" panose="02010609060101010101" pitchFamily="49"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4000" dirty="0">
              <a:latin typeface="黑体" panose="02010609060101010101" pitchFamily="49" charset="-122"/>
              <a:ea typeface="黑体" panose="02010609060101010101" pitchFamily="49" charset="-122"/>
              <a:cs typeface="黑体" panose="02010609060101010101" pitchFamily="49" charset="-122"/>
            </a:endParaRPr>
          </a:p>
          <a:p>
            <a:pPr eaLnBrk="1" hangingPunct="1"/>
            <a:endParaRPr lang="en-US" altLang="zh-CN" sz="4000" dirty="0">
              <a:latin typeface="黑体" panose="02010609060101010101" pitchFamily="49" charset="-122"/>
              <a:ea typeface="黑体" panose="02010609060101010101" pitchFamily="49" charset="-122"/>
              <a:cs typeface="黑体" panose="02010609060101010101" pitchFamily="49" charset="-122"/>
            </a:endParaRPr>
          </a:p>
          <a:p>
            <a:pPr eaLnBrk="1" hangingPunct="1"/>
            <a:r>
              <a:rPr lang="zh-CN" altLang="en-US" sz="4000" b="1" dirty="0">
                <a:latin typeface="黑体" panose="02010609060101010101" pitchFamily="49" charset="-122"/>
                <a:ea typeface="黑体" panose="02010609060101010101" pitchFamily="49" charset="-122"/>
                <a:cs typeface="黑体" panose="02010609060101010101" pitchFamily="49" charset="-122"/>
              </a:rPr>
              <a:t>方法</a:t>
            </a:r>
            <a:endParaRPr lang="en-US" altLang="zh-CN" sz="4000" b="1" dirty="0">
              <a:latin typeface="黑体" panose="02010609060101010101" pitchFamily="49" charset="-122"/>
              <a:ea typeface="黑体" panose="02010609060101010101" pitchFamily="49" charset="-122"/>
              <a:cs typeface="黑体" panose="02010609060101010101" pitchFamily="49" charset="-122"/>
            </a:endParaRPr>
          </a:p>
          <a:p>
            <a:pPr eaLnBrk="1" hangingPunct="1"/>
            <a:r>
              <a:rPr lang="zh-CN" altLang="en-US" sz="4000" dirty="0">
                <a:latin typeface="黑体" panose="02010609060101010101" pitchFamily="49" charset="-122"/>
                <a:ea typeface="黑体" panose="02010609060101010101" pitchFamily="49" charset="-122"/>
                <a:cs typeface="黑体" panose="02010609060101010101" pitchFamily="49"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r>
              <a:rPr lang="zh-CN" altLang="en-US" sz="4000" dirty="0">
                <a:latin typeface="黑体" panose="02010609060101010101" pitchFamily="49" charset="-122"/>
                <a:ea typeface="黑体" panose="02010609060101010101" pitchFamily="49" charset="-122"/>
                <a:cs typeface="黑体" panose="02010609060101010101" pitchFamily="49" charset="-122"/>
                <a:sym typeface="+mn-ea"/>
              </a:rPr>
              <a:t> 样文 样文 样文 样文 样文 样文 样文 样文 样文 样文 样文 样文 样文 样文 样文 样文 样文 样文 样文样文 样文 样文 样文 样文 </a:t>
            </a:r>
            <a:endParaRPr lang="en-US" altLang="zh-CN" sz="4000" dirty="0">
              <a:latin typeface="黑体" panose="02010609060101010101" pitchFamily="49" charset="-122"/>
              <a:ea typeface="黑体" panose="02010609060101010101" pitchFamily="49" charset="-122"/>
              <a:cs typeface="黑体" panose="02010609060101010101" pitchFamily="49" charset="-122"/>
            </a:endParaRPr>
          </a:p>
          <a:p>
            <a:pPr eaLnBrk="1" hangingPunct="1"/>
            <a:endParaRPr lang="en-US" altLang="zh-CN" sz="4000" dirty="0">
              <a:latin typeface="黑体" panose="02010609060101010101" pitchFamily="49" charset="-122"/>
              <a:ea typeface="黑体" panose="02010609060101010101" pitchFamily="49" charset="-122"/>
              <a:cs typeface="黑体" panose="02010609060101010101" pitchFamily="49" charset="-122"/>
            </a:endParaRPr>
          </a:p>
          <a:p>
            <a:pPr eaLnBrk="1" hangingPunct="1"/>
            <a:r>
              <a:rPr lang="zh-CN" altLang="en-US" sz="4000" b="1" dirty="0">
                <a:latin typeface="黑体" panose="02010609060101010101" pitchFamily="49" charset="-122"/>
                <a:ea typeface="黑体" panose="02010609060101010101" pitchFamily="49" charset="-122"/>
                <a:cs typeface="黑体" panose="02010609060101010101" pitchFamily="49" charset="-122"/>
              </a:rPr>
              <a:t>结果</a:t>
            </a:r>
            <a:endParaRPr lang="en-US" altLang="zh-CN" sz="4000" b="1" dirty="0">
              <a:latin typeface="黑体" panose="02010609060101010101" pitchFamily="49" charset="-122"/>
              <a:ea typeface="黑体" panose="02010609060101010101" pitchFamily="49" charset="-122"/>
              <a:cs typeface="黑体" panose="02010609060101010101" pitchFamily="49" charset="-122"/>
            </a:endParaRPr>
          </a:p>
          <a:p>
            <a:pPr eaLnBrk="1" hangingPunct="1"/>
            <a:r>
              <a:rPr lang="zh-CN" altLang="en-US" sz="4000" dirty="0">
                <a:latin typeface="黑体" panose="02010609060101010101" pitchFamily="49" charset="-122"/>
                <a:ea typeface="黑体" panose="02010609060101010101" pitchFamily="49" charset="-122"/>
                <a:cs typeface="黑体" panose="02010609060101010101" pitchFamily="49" charset="-122"/>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zh-CN" altLang="en-US" sz="4000" dirty="0">
              <a:latin typeface="黑体" panose="02010609060101010101" pitchFamily="49" charset="-122"/>
              <a:ea typeface="黑体" panose="02010609060101010101" pitchFamily="49" charset="-122"/>
              <a:cs typeface="黑体" panose="02010609060101010101" pitchFamily="49" charset="-122"/>
            </a:endParaRPr>
          </a:p>
          <a:p>
            <a:pPr eaLnBrk="1" hangingPunct="1"/>
            <a:endParaRPr lang="zh-CN" altLang="en-US" sz="4000" dirty="0">
              <a:latin typeface="黑体" panose="02010609060101010101" pitchFamily="49" charset="-122"/>
              <a:ea typeface="黑体" panose="02010609060101010101" pitchFamily="49" charset="-122"/>
              <a:cs typeface="黑体" panose="02010609060101010101" pitchFamily="49" charset="-122"/>
            </a:endParaRPr>
          </a:p>
          <a:p>
            <a:pPr eaLnBrk="1" hangingPunct="1"/>
            <a:r>
              <a:rPr lang="zh-CN" altLang="en-US" sz="4000" b="1" dirty="0">
                <a:latin typeface="黑体" panose="02010609060101010101" pitchFamily="49" charset="-122"/>
                <a:ea typeface="黑体" panose="02010609060101010101" pitchFamily="49" charset="-122"/>
                <a:cs typeface="黑体" panose="02010609060101010101" pitchFamily="49" charset="-122"/>
                <a:sym typeface="+mn-ea"/>
              </a:rPr>
              <a:t>结论</a:t>
            </a:r>
            <a:endParaRPr lang="en-US" altLang="zh-CN" sz="4000" b="1" dirty="0">
              <a:latin typeface="黑体" panose="02010609060101010101" pitchFamily="49" charset="-122"/>
              <a:ea typeface="黑体" panose="02010609060101010101" pitchFamily="49" charset="-122"/>
              <a:cs typeface="黑体" panose="02010609060101010101" pitchFamily="49" charset="-122"/>
            </a:endParaRPr>
          </a:p>
          <a:p>
            <a:pPr eaLnBrk="1" hangingPunct="1"/>
            <a:r>
              <a:rPr lang="zh-CN" altLang="en-US" sz="4000" dirty="0">
                <a:latin typeface="黑体" panose="02010609060101010101" pitchFamily="49" charset="-122"/>
                <a:ea typeface="黑体" panose="02010609060101010101" pitchFamily="49" charset="-122"/>
                <a:cs typeface="黑体" panose="02010609060101010101" pitchFamily="49" charset="-122"/>
                <a:sym typeface="+mn-ea"/>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a:t>
            </a:r>
            <a:endParaRPr lang="en-US" altLang="zh-CN" sz="4000" dirty="0">
              <a:latin typeface="黑体" panose="02010609060101010101" pitchFamily="49" charset="-122"/>
              <a:ea typeface="黑体" panose="02010609060101010101" pitchFamily="49" charset="-122"/>
              <a:cs typeface="黑体" panose="02010609060101010101" pitchFamily="49" charset="-122"/>
            </a:endParaRPr>
          </a:p>
          <a:p>
            <a:pPr eaLnBrk="1" hangingPunct="1"/>
            <a:endParaRPr lang="zh-CN" altLang="en-US" sz="4000" dirty="0">
              <a:latin typeface="黑体" panose="02010609060101010101" pitchFamily="49" charset="-122"/>
              <a:ea typeface="黑体" panose="02010609060101010101" pitchFamily="49" charset="-122"/>
              <a:cs typeface="黑体" panose="02010609060101010101" pitchFamily="49" charset="-122"/>
            </a:endParaRPr>
          </a:p>
        </p:txBody>
      </p:sp>
      <p:sp>
        <p:nvSpPr>
          <p:cNvPr id="13" name="矩形 15"/>
          <p:cNvSpPr>
            <a:spLocks noChangeArrowheads="1"/>
          </p:cNvSpPr>
          <p:nvPr/>
        </p:nvSpPr>
        <p:spPr bwMode="auto">
          <a:xfrm>
            <a:off x="14399895" y="25728295"/>
            <a:ext cx="12382500" cy="7616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50822" tIns="75411" rIns="150822" bIns="75411">
            <a:noAutofit/>
          </a:bodyPr>
          <a:lstStyle/>
          <a:p>
            <a:pPr eaLnBrk="1" hangingPunct="1"/>
            <a:endParaRPr lang="en-US" altLang="zh-CN" sz="4000" dirty="0"/>
          </a:p>
        </p:txBody>
      </p:sp>
      <p:sp>
        <p:nvSpPr>
          <p:cNvPr id="15" name="文本框 14"/>
          <p:cNvSpPr txBox="1"/>
          <p:nvPr/>
        </p:nvSpPr>
        <p:spPr>
          <a:xfrm>
            <a:off x="15114905" y="25728295"/>
            <a:ext cx="10714990" cy="5893435"/>
          </a:xfrm>
          <a:prstGeom prst="rect">
            <a:avLst/>
          </a:prstGeom>
          <a:noFill/>
        </p:spPr>
        <p:txBody>
          <a:bodyPr wrap="square" rtlCol="0">
            <a:noAutofit/>
          </a:bodyPr>
          <a:p>
            <a:endParaRPr lang="zh-CN" altLang="en-US"/>
          </a:p>
        </p:txBody>
      </p:sp>
      <p:sp>
        <p:nvSpPr>
          <p:cNvPr id="16" name="文本框 15"/>
          <p:cNvSpPr txBox="1"/>
          <p:nvPr/>
        </p:nvSpPr>
        <p:spPr>
          <a:xfrm>
            <a:off x="1173480" y="24855170"/>
            <a:ext cx="5752465" cy="5906770"/>
          </a:xfrm>
          <a:prstGeom prst="rect">
            <a:avLst/>
          </a:prstGeom>
          <a:noFill/>
        </p:spPr>
        <p:txBody>
          <a:bodyPr wrap="square" rtlCol="0">
            <a:noAutofit/>
          </a:bodyPr>
          <a:p>
            <a:endParaRPr lang="zh-CN" altLang="en-US"/>
          </a:p>
        </p:txBody>
      </p:sp>
      <p:sp>
        <p:nvSpPr>
          <p:cNvPr id="18" name="文本框 17"/>
          <p:cNvSpPr txBox="1"/>
          <p:nvPr/>
        </p:nvSpPr>
        <p:spPr>
          <a:xfrm>
            <a:off x="13827760" y="25727660"/>
            <a:ext cx="13570585" cy="14882495"/>
          </a:xfrm>
          <a:prstGeom prst="rect">
            <a:avLst/>
          </a:prstGeom>
          <a:noFill/>
        </p:spPr>
        <p:txBody>
          <a:bodyPr wrap="square" rtlCol="0">
            <a:noAutofit/>
          </a:bodyPr>
          <a:p>
            <a:pPr lvl="0" algn="l">
              <a:buClrTx/>
              <a:buSzTx/>
              <a:buFontTx/>
            </a:pPr>
            <a:r>
              <a:rPr lang="zh-CN" altLang="en-US" sz="4000" b="1">
                <a:latin typeface="黑体" panose="02010609060101010101" pitchFamily="49" charset="-122"/>
                <a:ea typeface="黑体" panose="02010609060101010101" pitchFamily="49" charset="-122"/>
                <a:sym typeface="+mn-ea"/>
              </a:rPr>
              <a:t>第一作者</a:t>
            </a:r>
            <a:r>
              <a:rPr lang="zh-CN" altLang="en-US" sz="4000" b="1">
                <a:latin typeface="黑体" panose="02010609060101010101" pitchFamily="49" charset="-122"/>
                <a:ea typeface="黑体" panose="02010609060101010101" pitchFamily="49" charset="-122"/>
                <a:sym typeface="+mn-ea"/>
              </a:rPr>
              <a:t>照片及</a:t>
            </a:r>
            <a:r>
              <a:rPr lang="zh-CN" altLang="en-US" sz="4000" b="1">
                <a:latin typeface="黑体" panose="02010609060101010101" pitchFamily="49" charset="-122"/>
                <a:ea typeface="黑体" panose="02010609060101010101" pitchFamily="49" charset="-122"/>
                <a:sym typeface="+mn-ea"/>
              </a:rPr>
              <a:t>简介</a:t>
            </a:r>
            <a:endParaRPr lang="zh-CN" altLang="en-US" sz="4000" b="1">
              <a:latin typeface="黑体" panose="02010609060101010101" pitchFamily="49" charset="-122"/>
              <a:ea typeface="黑体" panose="02010609060101010101" pitchFamily="49" charset="-122"/>
              <a:sym typeface="+mn-ea"/>
            </a:endParaRPr>
          </a:p>
          <a:p>
            <a:pPr lvl="0" algn="l">
              <a:buClrTx/>
              <a:buSzTx/>
              <a:buFontTx/>
            </a:pPr>
            <a:r>
              <a:rPr lang="zh-CN" altLang="en-US" sz="4000" dirty="0">
                <a:latin typeface="黑体" panose="02010609060101010101" pitchFamily="49" charset="-122"/>
                <a:ea typeface="黑体" panose="02010609060101010101" pitchFamily="49" charset="-122"/>
                <a:cs typeface="黑体" panose="02010609060101010101" pitchFamily="49" charset="-122"/>
                <a:sym typeface="+mn-ea"/>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zh-CN" altLang="en-US" sz="4000" b="1">
              <a:latin typeface="黑体" panose="02010609060101010101" pitchFamily="49" charset="-122"/>
              <a:ea typeface="黑体" panose="02010609060101010101" pitchFamily="49" charset="-122"/>
              <a:sym typeface="+mn-ea"/>
            </a:endParaRPr>
          </a:p>
          <a:p>
            <a:pPr lvl="0" algn="l">
              <a:buClrTx/>
              <a:buSzTx/>
              <a:buFontTx/>
            </a:pPr>
            <a:endParaRPr lang="zh-CN" altLang="en-US" sz="4000">
              <a:latin typeface="黑体" panose="02010609060101010101" pitchFamily="49" charset="-122"/>
              <a:ea typeface="黑体" panose="02010609060101010101" pitchFamily="49" charset="-122"/>
              <a:sym typeface="+mn-ea"/>
            </a:endParaRPr>
          </a:p>
          <a:p>
            <a:pPr lvl="0" algn="l">
              <a:buClrTx/>
              <a:buSzTx/>
              <a:buFontTx/>
            </a:pPr>
            <a:r>
              <a:rPr lang="zh-CN" altLang="en-US" sz="4000" b="1">
                <a:latin typeface="黑体" panose="02010609060101010101" pitchFamily="49" charset="-122"/>
                <a:ea typeface="黑体" panose="02010609060101010101" pitchFamily="49" charset="-122"/>
                <a:sym typeface="+mn-ea"/>
              </a:rPr>
              <a:t>通讯作者照片及简介</a:t>
            </a:r>
            <a:endParaRPr lang="zh-CN" altLang="en-US" sz="4000" b="1">
              <a:latin typeface="黑体" panose="02010609060101010101" pitchFamily="49" charset="-122"/>
              <a:ea typeface="黑体" panose="02010609060101010101" pitchFamily="49" charset="-122"/>
              <a:sym typeface="+mn-ea"/>
            </a:endParaRPr>
          </a:p>
          <a:p>
            <a:pPr lvl="0" algn="l">
              <a:buClrTx/>
              <a:buSzTx/>
              <a:buFontTx/>
            </a:pPr>
            <a:r>
              <a:rPr lang="zh-CN" altLang="en-US" sz="4000" dirty="0">
                <a:latin typeface="黑体" panose="02010609060101010101" pitchFamily="49" charset="-122"/>
                <a:ea typeface="黑体" panose="02010609060101010101" pitchFamily="49" charset="-122"/>
                <a:cs typeface="黑体" panose="02010609060101010101" pitchFamily="49" charset="-122"/>
                <a:sym typeface="+mn-ea"/>
              </a:rPr>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zh-CN" altLang="en-US" sz="4000" b="1">
              <a:latin typeface="黑体" panose="02010609060101010101" pitchFamily="49" charset="-122"/>
              <a:ea typeface="黑体" panose="02010609060101010101" pitchFamily="49" charset="-122"/>
              <a:sym typeface="+mn-ea"/>
            </a:endParaRPr>
          </a:p>
          <a:p>
            <a:pPr lvl="0" algn="l">
              <a:buClrTx/>
              <a:buSzTx/>
              <a:buFontTx/>
            </a:pPr>
            <a:endParaRPr lang="zh-CN" altLang="en-US" sz="4000">
              <a:latin typeface="黑体" panose="02010609060101010101" pitchFamily="49" charset="-122"/>
              <a:ea typeface="黑体" panose="02010609060101010101" pitchFamily="49" charset="-122"/>
              <a:sym typeface="+mn-ea"/>
            </a:endParaRPr>
          </a:p>
        </p:txBody>
      </p:sp>
      <p:pic>
        <p:nvPicPr>
          <p:cNvPr id="20" name="图片 14" descr="屏幕剪辑"/>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41730" y="25728295"/>
            <a:ext cx="12685395" cy="1568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ags/tag1.xml><?xml version="1.0" encoding="utf-8"?>
<p:tagLst xmlns:p="http://schemas.openxmlformats.org/presentationml/2006/main">
  <p:tag name="COMMONDATA" val="eyJoZGlkIjoiYzJmODZiNzBiZGViZTUzMGVkYjE2ZGEyMzNkNDE4ZjYifQ=="/>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2022</Words>
  <Application>WPS 演示</Application>
  <PresentationFormat>自定义</PresentationFormat>
  <Paragraphs>26</Paragraphs>
  <Slides>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vt:i4>
      </vt:variant>
    </vt:vector>
  </HeadingPairs>
  <TitlesOfParts>
    <vt:vector size="12" baseType="lpstr">
      <vt:lpstr>Arial</vt:lpstr>
      <vt:lpstr>宋体</vt:lpstr>
      <vt:lpstr>Wingdings</vt:lpstr>
      <vt:lpstr>微软雅黑</vt:lpstr>
      <vt:lpstr>Arial Unicode MS</vt:lpstr>
      <vt:lpstr>Calibri</vt:lpstr>
      <vt:lpstr>Calibri Light</vt:lpstr>
      <vt:lpstr>等线 Light</vt:lpstr>
      <vt:lpstr>等线</vt:lpstr>
      <vt:lpstr>黑体</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溪小溪ྀི</cp:lastModifiedBy>
  <cp:revision>23</cp:revision>
  <dcterms:created xsi:type="dcterms:W3CDTF">2026-08-24T14:45:00Z</dcterms:created>
  <dcterms:modified xsi:type="dcterms:W3CDTF">2026-08-24T14:58:10Z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CCA82C9184E64407934BBD0A9AB90A2A_13</vt:lpwstr>
  </property>
  <property fmtid="{D5CDD505-2E9C-101B-9397-08002B2CF9AE}" pid="3" name="KSOProductBuildVer">
    <vt:lpwstr>2052-12.1.0.28505</vt:lpwstr>
  </property>
</Properties>
</file>